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2" autoAdjust="0"/>
  </p:normalViewPr>
  <p:slideViewPr>
    <p:cSldViewPr>
      <p:cViewPr varScale="1">
        <p:scale>
          <a:sx n="70" d="100"/>
          <a:sy n="70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</p:sp>
      <p:sp>
        <p:nvSpPr>
          <p:cNvPr id="3" name="AutoShape 3"/>
          <p:cNvSpPr/>
          <p:nvPr/>
        </p:nvSpPr>
        <p:spPr>
          <a:xfrm rot="-5400000">
            <a:off x="2718581" y="8950995"/>
            <a:ext cx="23333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4039792" y="-2304991"/>
            <a:ext cx="5737638" cy="573763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57889">
                <a:alpha val="15686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-793575"/>
            <a:ext cx="7729089" cy="12587069"/>
          </a:xfrm>
          <a:custGeom>
            <a:avLst/>
            <a:gdLst/>
            <a:ahLst/>
            <a:cxnLst/>
            <a:rect l="l" t="t" r="r" b="b"/>
            <a:pathLst>
              <a:path w="7729089" h="12587069">
                <a:moveTo>
                  <a:pt x="0" y="0"/>
                </a:moveTo>
                <a:lnTo>
                  <a:pt x="7729089" y="0"/>
                </a:lnTo>
                <a:lnTo>
                  <a:pt x="7729089" y="12587069"/>
                </a:lnTo>
                <a:lnTo>
                  <a:pt x="0" y="12587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580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70582" y="269325"/>
            <a:ext cx="3743381" cy="2216082"/>
          </a:xfrm>
          <a:custGeom>
            <a:avLst/>
            <a:gdLst/>
            <a:ahLst/>
            <a:cxnLst/>
            <a:rect l="l" t="t" r="r" b="b"/>
            <a:pathLst>
              <a:path w="3743381" h="2216082">
                <a:moveTo>
                  <a:pt x="0" y="0"/>
                </a:moveTo>
                <a:lnTo>
                  <a:pt x="3743382" y="0"/>
                </a:lnTo>
                <a:lnTo>
                  <a:pt x="3743382" y="2216081"/>
                </a:lnTo>
                <a:lnTo>
                  <a:pt x="0" y="2216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84559" y="3708872"/>
            <a:ext cx="15624052" cy="1791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6"/>
              </a:lnSpc>
            </a:pPr>
            <a:r>
              <a:rPr lang="en-US" sz="668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6686" b="1" dirty="0">
                <a:solidFill>
                  <a:srgbClr val="FFFFFF"/>
                </a:solidFill>
                <a:latin typeface="+mj-lt"/>
                <a:ea typeface="Poppins Bold"/>
                <a:cs typeface="Poppins Bold"/>
                <a:sym typeface="Poppins Bold"/>
              </a:rPr>
              <a:t>EFFECTIVE MANAGEMENT OF PROLONGED COVID-19 SYNDROME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51569" y="5745289"/>
            <a:ext cx="13184861" cy="172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8"/>
              </a:lnSpc>
            </a:pPr>
            <a:r>
              <a:rPr lang="en-US" sz="4378" i="1" dirty="0">
                <a:solidFill>
                  <a:srgbClr val="FFFFFF"/>
                </a:solidFill>
                <a:latin typeface="+mj-lt"/>
                <a:ea typeface="Poppins Italics"/>
                <a:cs typeface="Poppins Italics"/>
                <a:sym typeface="Poppins Italics"/>
              </a:rPr>
              <a:t>PATIENT WITH SYNCOPE AND CARDIOINHIBITORY RESPONSE USING SELECTIVE SEROTONIN REUPTAKE INHIBITORS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843" y="9055273"/>
            <a:ext cx="19785952" cy="1856189"/>
            <a:chOff x="0" y="0"/>
            <a:chExt cx="26381270" cy="247491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273" b="38273"/>
            <a:stretch>
              <a:fillRect/>
            </a:stretch>
          </p:blipFill>
          <p:spPr>
            <a:xfrm>
              <a:off x="0" y="0"/>
              <a:ext cx="26381270" cy="2474918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33400" y="8963848"/>
            <a:ext cx="2235054" cy="1323152"/>
          </a:xfrm>
          <a:custGeom>
            <a:avLst/>
            <a:gdLst/>
            <a:ahLst/>
            <a:cxnLst/>
            <a:rect l="l" t="t" r="r" b="b"/>
            <a:pathLst>
              <a:path w="2235054" h="1323152">
                <a:moveTo>
                  <a:pt x="0" y="0"/>
                </a:moveTo>
                <a:lnTo>
                  <a:pt x="2235054" y="0"/>
                </a:lnTo>
                <a:lnTo>
                  <a:pt x="2235054" y="1323152"/>
                </a:lnTo>
                <a:lnTo>
                  <a:pt x="0" y="1323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H="1" flipV="1">
            <a:off x="-519843" y="9055273"/>
            <a:ext cx="19049488" cy="57149"/>
          </a:xfrm>
          <a:prstGeom prst="line">
            <a:avLst/>
          </a:prstGeom>
          <a:ln w="133350" cap="rnd">
            <a:solidFill>
              <a:srgbClr val="6B94B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64344">
            <a:off x="3854258" y="-919951"/>
            <a:ext cx="1108447" cy="12126903"/>
            <a:chOff x="0" y="0"/>
            <a:chExt cx="286687" cy="313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687" cy="3136478"/>
            </a:xfrm>
            <a:custGeom>
              <a:avLst/>
              <a:gdLst/>
              <a:ahLst/>
              <a:cxnLst/>
              <a:rect l="l" t="t" r="r" b="b"/>
              <a:pathLst>
                <a:path w="286687" h="3136478">
                  <a:moveTo>
                    <a:pt x="0" y="0"/>
                  </a:moveTo>
                  <a:lnTo>
                    <a:pt x="286687" y="0"/>
                  </a:lnTo>
                  <a:lnTo>
                    <a:pt x="286687" y="3136478"/>
                  </a:lnTo>
                  <a:lnTo>
                    <a:pt x="0" y="3136478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41040"/>
                  </a:srgbClr>
                </a:gs>
                <a:gs pos="33333">
                  <a:srgbClr val="B4B4B4">
                    <a:alpha val="47025"/>
                  </a:srgbClr>
                </a:gs>
                <a:gs pos="66667">
                  <a:srgbClr val="EEEEEE">
                    <a:alpha val="40185"/>
                  </a:srgbClr>
                </a:gs>
                <a:gs pos="100000">
                  <a:srgbClr val="FBFBFB">
                    <a:alpha val="1254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6687" cy="3155528"/>
            </a:xfrm>
            <a:prstGeom prst="rect">
              <a:avLst/>
            </a:prstGeom>
          </p:spPr>
          <p:txBody>
            <a:bodyPr lIns="51730" tIns="51730" rIns="51730" bIns="5173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3738911" y="-114300"/>
            <a:ext cx="8855602" cy="10610374"/>
            <a:chOff x="0" y="0"/>
            <a:chExt cx="8585708" cy="102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5708" cy="10286999"/>
            </a:xfrm>
            <a:custGeom>
              <a:avLst/>
              <a:gdLst/>
              <a:ahLst/>
              <a:cxnLst/>
              <a:rect l="l" t="t" r="r" b="b"/>
              <a:pathLst>
                <a:path w="8585708" h="10286999">
                  <a:moveTo>
                    <a:pt x="8585708" y="762"/>
                  </a:moveTo>
                  <a:cubicBezTo>
                    <a:pt x="8581644" y="20447"/>
                    <a:pt x="8577961" y="40132"/>
                    <a:pt x="8573515" y="59690"/>
                  </a:cubicBezTo>
                  <a:cubicBezTo>
                    <a:pt x="8478138" y="485521"/>
                    <a:pt x="8382634" y="911225"/>
                    <a:pt x="8287258" y="1337056"/>
                  </a:cubicBezTo>
                  <a:cubicBezTo>
                    <a:pt x="8146288" y="1966722"/>
                    <a:pt x="8005699" y="2596388"/>
                    <a:pt x="7864602" y="3225927"/>
                  </a:cubicBezTo>
                  <a:cubicBezTo>
                    <a:pt x="7691247" y="3999103"/>
                    <a:pt x="7517384" y="4772152"/>
                    <a:pt x="7344029" y="5545328"/>
                  </a:cubicBezTo>
                  <a:cubicBezTo>
                    <a:pt x="7194677" y="6211443"/>
                    <a:pt x="7045579" y="6877558"/>
                    <a:pt x="6896354" y="7543800"/>
                  </a:cubicBezTo>
                  <a:cubicBezTo>
                    <a:pt x="6765290" y="8129016"/>
                    <a:pt x="6634480" y="8714105"/>
                    <a:pt x="6503162" y="9299194"/>
                  </a:cubicBezTo>
                  <a:cubicBezTo>
                    <a:pt x="6429375" y="9628250"/>
                    <a:pt x="6354953" y="9957181"/>
                    <a:pt x="6280785" y="10286237"/>
                  </a:cubicBezTo>
                  <a:cubicBezTo>
                    <a:pt x="4199382" y="10286237"/>
                    <a:pt x="2118106" y="10286110"/>
                    <a:pt x="36830" y="10286999"/>
                  </a:cubicBezTo>
                  <a:cubicBezTo>
                    <a:pt x="6731" y="10286999"/>
                    <a:pt x="0" y="10280268"/>
                    <a:pt x="0" y="10250043"/>
                  </a:cubicBezTo>
                  <a:cubicBezTo>
                    <a:pt x="762" y="6845681"/>
                    <a:pt x="762" y="3441319"/>
                    <a:pt x="0" y="36957"/>
                  </a:cubicBezTo>
                  <a:cubicBezTo>
                    <a:pt x="0" y="6731"/>
                    <a:pt x="6731" y="0"/>
                    <a:pt x="36830" y="0"/>
                  </a:cubicBezTo>
                  <a:cubicBezTo>
                    <a:pt x="2886456" y="762"/>
                    <a:pt x="5736082" y="762"/>
                    <a:pt x="8585708" y="762"/>
                  </a:cubicBezTo>
                  <a:close/>
                </a:path>
              </a:pathLst>
            </a:custGeom>
            <a:blipFill>
              <a:blip r:embed="rId2"/>
              <a:stretch>
                <a:fillRect t="-20580" b="-2058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2321289" y="189431"/>
            <a:ext cx="2238566" cy="1041225"/>
          </a:xfrm>
          <a:custGeom>
            <a:avLst/>
            <a:gdLst/>
            <a:ahLst/>
            <a:cxnLst/>
            <a:rect l="l" t="t" r="r" b="b"/>
            <a:pathLst>
              <a:path w="2238566" h="1041225">
                <a:moveTo>
                  <a:pt x="0" y="0"/>
                </a:moveTo>
                <a:lnTo>
                  <a:pt x="2238566" y="0"/>
                </a:lnTo>
                <a:lnTo>
                  <a:pt x="2238566" y="1041226"/>
                </a:lnTo>
                <a:lnTo>
                  <a:pt x="0" y="10412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130" r="-15005" b="-30244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64344">
            <a:off x="7335172" y="-810907"/>
            <a:ext cx="1088513" cy="11908815"/>
            <a:chOff x="0" y="0"/>
            <a:chExt cx="286687" cy="313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687" cy="3136478"/>
            </a:xfrm>
            <a:custGeom>
              <a:avLst/>
              <a:gdLst/>
              <a:ahLst/>
              <a:cxnLst/>
              <a:rect l="l" t="t" r="r" b="b"/>
              <a:pathLst>
                <a:path w="286687" h="3136478">
                  <a:moveTo>
                    <a:pt x="0" y="0"/>
                  </a:moveTo>
                  <a:lnTo>
                    <a:pt x="286687" y="0"/>
                  </a:lnTo>
                  <a:lnTo>
                    <a:pt x="286687" y="3136478"/>
                  </a:lnTo>
                  <a:lnTo>
                    <a:pt x="0" y="3136478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41040"/>
                  </a:srgbClr>
                </a:gs>
                <a:gs pos="33333">
                  <a:srgbClr val="B4B4B4">
                    <a:alpha val="47025"/>
                  </a:srgbClr>
                </a:gs>
                <a:gs pos="66667">
                  <a:srgbClr val="EEEEEE">
                    <a:alpha val="40185"/>
                  </a:srgbClr>
                </a:gs>
                <a:gs pos="100000">
                  <a:srgbClr val="FBFBFB">
                    <a:alpha val="1254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6687" cy="315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88314" y="-56407"/>
            <a:ext cx="8679864" cy="10399814"/>
            <a:chOff x="0" y="0"/>
            <a:chExt cx="8585708" cy="102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5708" cy="10286999"/>
            </a:xfrm>
            <a:custGeom>
              <a:avLst/>
              <a:gdLst/>
              <a:ahLst/>
              <a:cxnLst/>
              <a:rect l="l" t="t" r="r" b="b"/>
              <a:pathLst>
                <a:path w="8585708" h="10286999">
                  <a:moveTo>
                    <a:pt x="8585708" y="762"/>
                  </a:moveTo>
                  <a:cubicBezTo>
                    <a:pt x="8581644" y="20447"/>
                    <a:pt x="8577961" y="40132"/>
                    <a:pt x="8573515" y="59690"/>
                  </a:cubicBezTo>
                  <a:cubicBezTo>
                    <a:pt x="8478138" y="485521"/>
                    <a:pt x="8382634" y="911225"/>
                    <a:pt x="8287258" y="1337056"/>
                  </a:cubicBezTo>
                  <a:cubicBezTo>
                    <a:pt x="8146288" y="1966722"/>
                    <a:pt x="8005699" y="2596388"/>
                    <a:pt x="7864602" y="3225927"/>
                  </a:cubicBezTo>
                  <a:cubicBezTo>
                    <a:pt x="7691247" y="3999103"/>
                    <a:pt x="7517384" y="4772152"/>
                    <a:pt x="7344029" y="5545328"/>
                  </a:cubicBezTo>
                  <a:cubicBezTo>
                    <a:pt x="7194677" y="6211443"/>
                    <a:pt x="7045579" y="6877558"/>
                    <a:pt x="6896354" y="7543800"/>
                  </a:cubicBezTo>
                  <a:cubicBezTo>
                    <a:pt x="6765290" y="8129016"/>
                    <a:pt x="6634480" y="8714105"/>
                    <a:pt x="6503162" y="9299194"/>
                  </a:cubicBezTo>
                  <a:cubicBezTo>
                    <a:pt x="6429375" y="9628250"/>
                    <a:pt x="6354953" y="9957181"/>
                    <a:pt x="6280785" y="10286237"/>
                  </a:cubicBezTo>
                  <a:cubicBezTo>
                    <a:pt x="4199382" y="10286237"/>
                    <a:pt x="2118106" y="10286110"/>
                    <a:pt x="36830" y="10286999"/>
                  </a:cubicBezTo>
                  <a:cubicBezTo>
                    <a:pt x="6731" y="10286999"/>
                    <a:pt x="0" y="10280268"/>
                    <a:pt x="0" y="10250043"/>
                  </a:cubicBezTo>
                  <a:cubicBezTo>
                    <a:pt x="762" y="6845681"/>
                    <a:pt x="762" y="3441319"/>
                    <a:pt x="0" y="36957"/>
                  </a:cubicBezTo>
                  <a:cubicBezTo>
                    <a:pt x="0" y="6731"/>
                    <a:pt x="6731" y="0"/>
                    <a:pt x="36830" y="0"/>
                  </a:cubicBezTo>
                  <a:cubicBezTo>
                    <a:pt x="2886456" y="762"/>
                    <a:pt x="5736082" y="762"/>
                    <a:pt x="8585708" y="762"/>
                  </a:cubicBezTo>
                  <a:close/>
                </a:path>
              </a:pathLst>
            </a:custGeom>
            <a:blipFill>
              <a:blip r:embed="rId2"/>
              <a:stretch>
                <a:fillRect l="-99769" r="-9976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7139044" y="1048058"/>
            <a:ext cx="9560092" cy="7286757"/>
            <a:chOff x="0" y="0"/>
            <a:chExt cx="2517884" cy="19191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7884" cy="1919146"/>
            </a:xfrm>
            <a:custGeom>
              <a:avLst/>
              <a:gdLst/>
              <a:ahLst/>
              <a:cxnLst/>
              <a:rect l="l" t="t" r="r" b="b"/>
              <a:pathLst>
                <a:path w="2517884" h="1919146">
                  <a:moveTo>
                    <a:pt x="22675" y="0"/>
                  </a:moveTo>
                  <a:lnTo>
                    <a:pt x="2495210" y="0"/>
                  </a:lnTo>
                  <a:cubicBezTo>
                    <a:pt x="2501223" y="0"/>
                    <a:pt x="2506991" y="2389"/>
                    <a:pt x="2511243" y="6641"/>
                  </a:cubicBezTo>
                  <a:cubicBezTo>
                    <a:pt x="2515495" y="10894"/>
                    <a:pt x="2517884" y="16661"/>
                    <a:pt x="2517884" y="22675"/>
                  </a:cubicBezTo>
                  <a:lnTo>
                    <a:pt x="2517884" y="1896471"/>
                  </a:lnTo>
                  <a:cubicBezTo>
                    <a:pt x="2517884" y="1908994"/>
                    <a:pt x="2507732" y="1919146"/>
                    <a:pt x="2495210" y="1919146"/>
                  </a:cubicBezTo>
                  <a:lnTo>
                    <a:pt x="22675" y="1919146"/>
                  </a:lnTo>
                  <a:cubicBezTo>
                    <a:pt x="10152" y="1919146"/>
                    <a:pt x="0" y="1908994"/>
                    <a:pt x="0" y="1896471"/>
                  </a:cubicBezTo>
                  <a:lnTo>
                    <a:pt x="0" y="22675"/>
                  </a:lnTo>
                  <a:cubicBezTo>
                    <a:pt x="0" y="10152"/>
                    <a:pt x="10152" y="0"/>
                    <a:pt x="22675" y="0"/>
                  </a:cubicBez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  <a:ln w="76200" cap="rnd">
              <a:solidFill>
                <a:srgbClr val="6B94BA">
                  <a:alpha val="58824"/>
                </a:srgbClr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517884" cy="193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144000" y="5643700"/>
            <a:ext cx="582673" cy="582673"/>
          </a:xfrm>
          <a:custGeom>
            <a:avLst/>
            <a:gdLst/>
            <a:ahLst/>
            <a:cxnLst/>
            <a:rect l="l" t="t" r="r" b="b"/>
            <a:pathLst>
              <a:path w="582673" h="582673">
                <a:moveTo>
                  <a:pt x="0" y="0"/>
                </a:moveTo>
                <a:lnTo>
                  <a:pt x="582673" y="0"/>
                </a:lnTo>
                <a:lnTo>
                  <a:pt x="582673" y="582674"/>
                </a:lnTo>
                <a:lnTo>
                  <a:pt x="0" y="582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4835" y="6590866"/>
            <a:ext cx="598125" cy="598125"/>
          </a:xfrm>
          <a:custGeom>
            <a:avLst/>
            <a:gdLst/>
            <a:ahLst/>
            <a:cxnLst/>
            <a:rect l="l" t="t" r="r" b="b"/>
            <a:pathLst>
              <a:path w="598125" h="598125">
                <a:moveTo>
                  <a:pt x="0" y="0"/>
                </a:moveTo>
                <a:lnTo>
                  <a:pt x="598125" y="0"/>
                </a:lnTo>
                <a:lnTo>
                  <a:pt x="598125" y="598125"/>
                </a:lnTo>
                <a:lnTo>
                  <a:pt x="0" y="598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7150" y="-561347"/>
            <a:ext cx="7086714" cy="12587069"/>
          </a:xfrm>
          <a:custGeom>
            <a:avLst/>
            <a:gdLst/>
            <a:ahLst/>
            <a:cxnLst/>
            <a:rect l="l" t="t" r="r" b="b"/>
            <a:pathLst>
              <a:path w="7086714" h="12587069">
                <a:moveTo>
                  <a:pt x="0" y="0"/>
                </a:moveTo>
                <a:lnTo>
                  <a:pt x="7086714" y="0"/>
                </a:lnTo>
                <a:lnTo>
                  <a:pt x="7086714" y="12587070"/>
                </a:lnTo>
                <a:lnTo>
                  <a:pt x="0" y="125870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7207"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111465" y="3864317"/>
            <a:ext cx="2723245" cy="2643251"/>
            <a:chOff x="-23041" y="66269"/>
            <a:chExt cx="6542159" cy="6349986"/>
          </a:xfrm>
        </p:grpSpPr>
        <p:sp>
          <p:nvSpPr>
            <p:cNvPr id="14" name="Freeform 1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8"/>
              <a:stretch>
                <a:fillRect l="51" r="5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41F3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786624" y="6889929"/>
            <a:ext cx="6175381" cy="6175356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4999" r="-74999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4786624" y="7958193"/>
            <a:ext cx="3501376" cy="2328807"/>
          </a:xfrm>
          <a:custGeom>
            <a:avLst/>
            <a:gdLst/>
            <a:ahLst/>
            <a:cxnLst/>
            <a:rect l="l" t="t" r="r" b="b"/>
            <a:pathLst>
              <a:path w="3501376" h="2328807">
                <a:moveTo>
                  <a:pt x="0" y="0"/>
                </a:moveTo>
                <a:lnTo>
                  <a:pt x="3501376" y="0"/>
                </a:lnTo>
                <a:lnTo>
                  <a:pt x="3501376" y="2328807"/>
                </a:lnTo>
                <a:lnTo>
                  <a:pt x="0" y="23288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235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995431" y="8563415"/>
            <a:ext cx="1623513" cy="1623513"/>
          </a:xfrm>
          <a:custGeom>
            <a:avLst/>
            <a:gdLst/>
            <a:ahLst/>
            <a:cxnLst/>
            <a:rect l="l" t="t" r="r" b="b"/>
            <a:pathLst>
              <a:path w="1623513" h="1623513">
                <a:moveTo>
                  <a:pt x="0" y="0"/>
                </a:moveTo>
                <a:lnTo>
                  <a:pt x="1623513" y="0"/>
                </a:lnTo>
                <a:lnTo>
                  <a:pt x="1623513" y="1623513"/>
                </a:lnTo>
                <a:lnTo>
                  <a:pt x="0" y="16235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801415" y="8649140"/>
            <a:ext cx="1056137" cy="1432050"/>
          </a:xfrm>
          <a:custGeom>
            <a:avLst/>
            <a:gdLst/>
            <a:ahLst/>
            <a:cxnLst/>
            <a:rect l="l" t="t" r="r" b="b"/>
            <a:pathLst>
              <a:path w="1056137" h="1432050">
                <a:moveTo>
                  <a:pt x="0" y="0"/>
                </a:moveTo>
                <a:lnTo>
                  <a:pt x="1056137" y="0"/>
                </a:lnTo>
                <a:lnTo>
                  <a:pt x="1056137" y="1432050"/>
                </a:lnTo>
                <a:lnTo>
                  <a:pt x="0" y="1432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144000" y="4906861"/>
            <a:ext cx="7314831" cy="55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2"/>
              </a:lnSpc>
            </a:pPr>
            <a:r>
              <a:rPr lang="en-US" sz="4400" b="1" spc="-60" dirty="0">
                <a:solidFill>
                  <a:srgbClr val="545454"/>
                </a:solidFill>
                <a:latin typeface="+mj-lt"/>
                <a:ea typeface="Montserrat Light Bold"/>
                <a:cs typeface="Montserrat Light Bold"/>
                <a:sym typeface="Montserrat Light Bold"/>
              </a:rPr>
              <a:t>Dr. 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44000" y="4069296"/>
            <a:ext cx="3478387" cy="65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4800" b="1" dirty="0">
                <a:solidFill>
                  <a:srgbClr val="141F3E"/>
                </a:solidFill>
                <a:latin typeface="+mj-lt"/>
                <a:ea typeface="Poppins Bold"/>
                <a:cs typeface="Poppins Bold"/>
                <a:sym typeface="Poppins Bold"/>
              </a:rPr>
              <a:t>CONTACTO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99692" y="2650648"/>
            <a:ext cx="347838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2"/>
              </a:lnSpc>
            </a:pPr>
            <a:r>
              <a:rPr lang="en-US" sz="7001" b="1" dirty="0">
                <a:solidFill>
                  <a:srgbClr val="213859"/>
                </a:solidFill>
                <a:latin typeface="+mj-lt"/>
                <a:ea typeface="Poppins Bold"/>
                <a:cs typeface="Poppins Bold"/>
                <a:sym typeface="Poppins Bold"/>
              </a:rPr>
              <a:t>GRACIAS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04279" y="5684563"/>
            <a:ext cx="4882346" cy="45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r>
              <a:rPr lang="en-US" sz="2669" dirty="0" err="1">
                <a:solidFill>
                  <a:srgbClr val="00000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datos</a:t>
            </a:r>
            <a:endParaRPr lang="en-US" sz="2669" dirty="0">
              <a:solidFill>
                <a:srgbClr val="00000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904279" y="6639455"/>
            <a:ext cx="4882346" cy="45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4"/>
              </a:lnSpc>
              <a:spcBef>
                <a:spcPct val="0"/>
              </a:spcBef>
            </a:pPr>
            <a:r>
              <a:rPr lang="en-US" sz="2669" dirty="0" err="1">
                <a:solidFill>
                  <a:srgbClr val="00000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datos</a:t>
            </a:r>
            <a:endParaRPr lang="en-US" sz="2669" dirty="0">
              <a:solidFill>
                <a:srgbClr val="00000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</Words>
  <Application>Microsoft Macintosh PowerPoint</Application>
  <PresentationFormat>Personalizado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Poppins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ACC.23</dc:title>
  <cp:lastModifiedBy>Fatima Llamas</cp:lastModifiedBy>
  <cp:revision>4</cp:revision>
  <dcterms:created xsi:type="dcterms:W3CDTF">2006-08-16T00:00:00Z</dcterms:created>
  <dcterms:modified xsi:type="dcterms:W3CDTF">2025-01-10T17:20:20Z</dcterms:modified>
  <dc:identifier>DAGboP6M34I</dc:identifier>
</cp:coreProperties>
</file>